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8" Target="slides/slide16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20" Target="tableStyles.xml" Type="http://schemas.openxmlformats.org/officeDocument/2006/relationships/tableStyles"/>
  <Relationship Id="rId19" Target="slides/slide1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2" name="Shape 6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28.08.2023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28.08.2023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0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1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2.pn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3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4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5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6.pn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7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5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6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7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8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9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5" name="Picture 10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8" name="Picture 10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9" name="GroupShape 1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1" name="Picture 1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Picture 1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7" name="Picture 11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0" name="Picture 1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1" name="GroupShape 1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3" name="Picture 12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6" name="Picture 1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1" name="Picture 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4" name="Picture 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7" name="Picture 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0" name="Picture 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3" name="Picture 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6" name="Picture 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2" name="Picture 10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428"/>
            <a:ext cx="12192000" cy="6857142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2023-08-29T08:25:12Z</dcterms:modified>
</cp:coreProperties>
</file>